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3" r:id="rId1"/>
  </p:sldMasterIdLst>
  <p:notesMasterIdLst>
    <p:notesMasterId r:id="rId5"/>
  </p:notesMasterIdLst>
  <p:handoutMasterIdLst>
    <p:handoutMasterId r:id="rId6"/>
  </p:handoutMasterIdLst>
  <p:sldIdLst>
    <p:sldId id="283" r:id="rId2"/>
    <p:sldId id="292" r:id="rId3"/>
    <p:sldId id="29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uchert, Markus" initials="HM" lastIdx="1" clrIdx="0">
    <p:extLst>
      <p:ext uri="{19B8F6BF-5375-455C-9EA6-DF929625EA0E}">
        <p15:presenceInfo xmlns:p15="http://schemas.microsoft.com/office/powerpoint/2012/main" userId="S-1-5-21-3563042444-3166535624-2248634661-330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830"/>
    <a:srgbClr val="595959"/>
    <a:srgbClr val="585858"/>
    <a:srgbClr val="FFFFF7"/>
    <a:srgbClr val="4F4F4F"/>
    <a:srgbClr val="4D4D4D"/>
    <a:srgbClr val="494949"/>
    <a:srgbClr val="414141"/>
    <a:srgbClr val="3A3A3A"/>
    <a:srgbClr val="32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3FEF9DA-6794-4BE8-A12E-2D652123F822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3FEF9DA-6794-4BE8-A12E-2D652123F822}" styleName="ERCIS Custom Style">
    <a:wholeTbl>
      <a:tcTxStyle>
        <a:fontRef idx="minor">
          <a:scrgbClr r="0" g="0" b="0"/>
        </a:fontRef>
        <a:srgbClr val="5E5E5D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 w="12700" cmpd="sng">
              <a:solidFill>
                <a:srgbClr val="5E5E5D"/>
              </a:solidFill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rgbClr val="E7E6E6"/>
          </a:solidFill>
        </a:fill>
      </a:tcStyle>
    </a:band1H>
    <a:band1V>
      <a:tcStyle>
        <a:tcBdr/>
        <a:fill>
          <a:solidFill>
            <a:schemeClr val="dk1">
              <a:tint val="2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>
          <a:right>
            <a:ln>
              <a:solidFill>
                <a:srgbClr val="5E5E5D"/>
              </a:solidFill>
            </a:ln>
          </a:right>
        </a:tcBdr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rgbClr val="910830"/>
      </a:tcTxStyle>
      <a:tcStyle>
        <a:tcBdr>
          <a:bottom>
            <a:ln w="28575" cmpd="sng">
              <a:solidFill>
                <a:srgbClr val="5E5E5D"/>
              </a:solidFill>
            </a:ln>
          </a:bottom>
        </a:tcBdr>
        <a:fill>
          <a:noFill/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42" autoAdjust="0"/>
    <p:restoredTop sz="95820" autoAdjust="0"/>
  </p:normalViewPr>
  <p:slideViewPr>
    <p:cSldViewPr snapToGrid="0">
      <p:cViewPr varScale="1">
        <p:scale>
          <a:sx n="155" d="100"/>
          <a:sy n="155" d="100"/>
        </p:scale>
        <p:origin x="3102" y="15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21" d="100"/>
          <a:sy n="121" d="100"/>
        </p:scale>
        <p:origin x="408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181BA-6EEE-4FC7-A97D-DA71A0FBAD42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D7478-62C2-4FFE-9DF3-A85768F790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617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5195E-0034-4594-ADB6-A8532B18FEDC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2E001-9777-449C-9F4D-E831EF9DBAB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64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platzhalt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922413" y="4395114"/>
            <a:ext cx="7406247" cy="3323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marL="0" indent="0">
              <a:buNone/>
              <a:defRPr lang="en-US" sz="2400" dirty="0">
                <a:solidFill>
                  <a:srgbClr val="595959"/>
                </a:solidFill>
                <a:latin typeface="Trebuchet MS" panose="020B0603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 dirty="0"/>
              <a:t>Presentation Subtitle</a:t>
            </a:r>
          </a:p>
        </p:txBody>
      </p:sp>
      <p:sp>
        <p:nvSpPr>
          <p:cNvPr id="3" name="Gleichschenkliges Dreieck 2"/>
          <p:cNvSpPr/>
          <p:nvPr userDrawn="1"/>
        </p:nvSpPr>
        <p:spPr>
          <a:xfrm rot="10800000">
            <a:off x="863575" y="-130019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Gleichschenkliges Dreieck 11"/>
          <p:cNvSpPr/>
          <p:nvPr userDrawn="1"/>
        </p:nvSpPr>
        <p:spPr>
          <a:xfrm rot="10800000" flipH="1" flipV="1">
            <a:off x="862915" y="6959370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Gleichschenkliges Dreieck 12"/>
          <p:cNvSpPr/>
          <p:nvPr userDrawn="1"/>
        </p:nvSpPr>
        <p:spPr>
          <a:xfrm rot="5400000">
            <a:off x="-168666" y="6346409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Gleichschenkliges Dreieck 13"/>
          <p:cNvSpPr/>
          <p:nvPr userDrawn="1"/>
        </p:nvSpPr>
        <p:spPr>
          <a:xfrm rot="16200000" flipH="1">
            <a:off x="12257723" y="6345090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6180DAAD-7628-4488-AAE2-811ED777AE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413" y="2614390"/>
            <a:ext cx="7396505" cy="1597439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lang="de-DE" sz="4800" b="1" dirty="0">
                <a:solidFill>
                  <a:srgbClr val="910830"/>
                </a:solidFill>
                <a:latin typeface="Trebuchet MS" panose="020B0603020202020204" pitchFamily="34" charset="0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 noProof="0" dirty="0"/>
              <a:t>Presentation Title</a:t>
            </a:r>
          </a:p>
        </p:txBody>
      </p:sp>
      <p:sp>
        <p:nvSpPr>
          <p:cNvPr id="17" name="Datumsplatzhalter 6"/>
          <p:cNvSpPr>
            <a:spLocks noGrp="1"/>
          </p:cNvSpPr>
          <p:nvPr>
            <p:ph type="dt" sz="half" idx="11"/>
          </p:nvPr>
        </p:nvSpPr>
        <p:spPr>
          <a:xfrm>
            <a:off x="8976753" y="6389370"/>
            <a:ext cx="2743200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lvl1pPr algn="r">
              <a:defRPr lang="en-US" sz="1200" smtClean="0">
                <a:solidFill>
                  <a:srgbClr val="595959"/>
                </a:solidFill>
                <a:latin typeface="Trebuchet MS" panose="020B0603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428" y="356530"/>
            <a:ext cx="2070625" cy="121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5713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401" userDrawn="1">
          <p15:clr>
            <a:srgbClr val="FBAE40"/>
          </p15:clr>
        </p15:guide>
        <p15:guide id="2" orient="horz" pos="4020">
          <p15:clr>
            <a:srgbClr val="FBAE40"/>
          </p15:clr>
        </p15:guide>
        <p15:guide id="3" pos="57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leichschenkliges Dreieck 21"/>
          <p:cNvSpPr/>
          <p:nvPr userDrawn="1"/>
        </p:nvSpPr>
        <p:spPr>
          <a:xfrm rot="5400000">
            <a:off x="-134766" y="1708013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Gleichschenkliges Dreieck 22"/>
          <p:cNvSpPr/>
          <p:nvPr userDrawn="1"/>
        </p:nvSpPr>
        <p:spPr>
          <a:xfrm rot="16200000" flipH="1">
            <a:off x="12291623" y="1706694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Gleichschenkliges Dreieck 23"/>
          <p:cNvSpPr/>
          <p:nvPr userDrawn="1"/>
        </p:nvSpPr>
        <p:spPr>
          <a:xfrm rot="5400000">
            <a:off x="-134766" y="6059102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Gleichschenkliges Dreieck 24"/>
          <p:cNvSpPr/>
          <p:nvPr userDrawn="1"/>
        </p:nvSpPr>
        <p:spPr>
          <a:xfrm rot="16200000" flipH="1">
            <a:off x="12291623" y="6057783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Gleichschenkliges Dreieck 25"/>
          <p:cNvSpPr/>
          <p:nvPr userDrawn="1"/>
        </p:nvSpPr>
        <p:spPr>
          <a:xfrm rot="10800000">
            <a:off x="426719" y="-130019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Gleichschenkliges Dreieck 26"/>
          <p:cNvSpPr/>
          <p:nvPr userDrawn="1"/>
        </p:nvSpPr>
        <p:spPr>
          <a:xfrm rot="10800000" flipH="1" flipV="1">
            <a:off x="426059" y="6959370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Gleichschenkliges Dreieck 27"/>
          <p:cNvSpPr/>
          <p:nvPr userDrawn="1"/>
        </p:nvSpPr>
        <p:spPr>
          <a:xfrm rot="10800000">
            <a:off x="7157353" y="-130019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Gleichschenkliges Dreieck 28"/>
          <p:cNvSpPr/>
          <p:nvPr userDrawn="1"/>
        </p:nvSpPr>
        <p:spPr>
          <a:xfrm rot="10800000" flipH="1" flipV="1">
            <a:off x="7156693" y="6959370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9" name="Gerader Verbinder 18"/>
          <p:cNvCxnSpPr/>
          <p:nvPr userDrawn="1"/>
        </p:nvCxnSpPr>
        <p:spPr>
          <a:xfrm flipV="1">
            <a:off x="479425" y="6294664"/>
            <a:ext cx="11293474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2178" y="513732"/>
            <a:ext cx="1588821" cy="929004"/>
          </a:xfrm>
          <a:prstGeom prst="rect">
            <a:avLst/>
          </a:prstGeom>
        </p:spPr>
      </p:pic>
      <p:sp>
        <p:nvSpPr>
          <p:cNvPr id="18" name="Gleichschenkliges Dreieck 17"/>
          <p:cNvSpPr/>
          <p:nvPr userDrawn="1"/>
        </p:nvSpPr>
        <p:spPr>
          <a:xfrm rot="10800000">
            <a:off x="11727473" y="-130019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Gleichschenkliges Dreieck 19"/>
          <p:cNvSpPr/>
          <p:nvPr userDrawn="1"/>
        </p:nvSpPr>
        <p:spPr>
          <a:xfrm rot="10800000" flipH="1" flipV="1">
            <a:off x="11726813" y="6959370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14455564-E8CB-4105-AD11-CC426CA0D514}"/>
              </a:ext>
            </a:extLst>
          </p:cNvPr>
          <p:cNvSpPr txBox="1"/>
          <p:nvPr userDrawn="1"/>
        </p:nvSpPr>
        <p:spPr>
          <a:xfrm>
            <a:off x="11201400" y="6344268"/>
            <a:ext cx="645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F4B7BFB-76E6-4735-817B-9CA70012A5F0}" type="slidenum">
              <a:rPr lang="en-US" sz="1200" smtClean="0">
                <a:solidFill>
                  <a:schemeClr val="tx1"/>
                </a:solidFill>
              </a:rPr>
              <a:pPr algn="r"/>
              <a:t>‹Nr.›</a:t>
            </a:fld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" name="Titel 1">
            <a:extLst>
              <a:ext uri="{FF2B5EF4-FFF2-40B4-BE49-F238E27FC236}">
                <a16:creationId xmlns:a16="http://schemas.microsoft.com/office/drawing/2014/main" id="{2231BD15-44B5-4EF8-A1BE-B1959E9F8F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513732"/>
            <a:ext cx="9469437" cy="607249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1000"/>
              </a:spcBef>
              <a:buNone/>
              <a:defRPr lang="de-DE" sz="3400" b="1" kern="1200" dirty="0">
                <a:solidFill>
                  <a:srgbClr val="910830"/>
                </a:solidFill>
                <a:latin typeface="Trebuchet MS" panose="020B0603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 noProof="0" dirty="0"/>
              <a:t>Slide Title</a:t>
            </a:r>
          </a:p>
        </p:txBody>
      </p:sp>
      <p:sp>
        <p:nvSpPr>
          <p:cNvPr id="31" name="Textplatzhalt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1184641"/>
            <a:ext cx="946943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marL="0" indent="0">
              <a:buNone/>
              <a:defRPr lang="en-US" sz="2000" baseline="0" dirty="0">
                <a:solidFill>
                  <a:srgbClr val="595959"/>
                </a:solidFill>
                <a:latin typeface="Trebuchet MS" panose="020B0603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 dirty="0"/>
              <a:t>Action Title</a:t>
            </a:r>
          </a:p>
        </p:txBody>
      </p:sp>
    </p:spTree>
    <p:extLst>
      <p:ext uri="{BB962C8B-B14F-4D97-AF65-F5344CB8AC3E}">
        <p14:creationId xmlns:p14="http://schemas.microsoft.com/office/powerpoint/2010/main" val="13551540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94">
          <p15:clr>
            <a:srgbClr val="FBAE40"/>
          </p15:clr>
        </p15:guide>
        <p15:guide id="2" pos="302">
          <p15:clr>
            <a:srgbClr val="FBAE40"/>
          </p15:clr>
        </p15:guide>
        <p15:guide id="3" pos="4543">
          <p15:clr>
            <a:srgbClr val="FBAE40"/>
          </p15:clr>
        </p15:guide>
        <p15:guide id="4" orient="horz" pos="3838">
          <p15:clr>
            <a:srgbClr val="FBAE40"/>
          </p15:clr>
        </p15:guide>
        <p15:guide id="5" pos="7423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2">
            <a:extLst>
              <a:ext uri="{FF2B5EF4-FFF2-40B4-BE49-F238E27FC236}">
                <a16:creationId xmlns:a16="http://schemas.microsoft.com/office/drawing/2014/main" id="{9EAF5593-3195-1641-B210-037F92256F3F}"/>
              </a:ext>
            </a:extLst>
          </p:cNvPr>
          <p:cNvCxnSpPr>
            <a:cxnSpLocks/>
          </p:cNvCxnSpPr>
          <p:nvPr userDrawn="1"/>
        </p:nvCxnSpPr>
        <p:spPr>
          <a:xfrm flipH="1">
            <a:off x="6103620" y="1736725"/>
            <a:ext cx="3821" cy="4212789"/>
          </a:xfrm>
          <a:prstGeom prst="line">
            <a:avLst/>
          </a:prstGeom>
          <a:ln w="12700">
            <a:solidFill>
              <a:srgbClr val="9108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platzhalter 18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" y="1954080"/>
            <a:ext cx="5042556" cy="3323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lvl1pPr marL="0" indent="0" algn="ctr">
              <a:buNone/>
              <a:defRPr lang="en-US" sz="2400" b="1" dirty="0">
                <a:solidFill>
                  <a:srgbClr val="595959"/>
                </a:solidFill>
                <a:latin typeface="Trebuchet MS" panose="020B0603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 dirty="0"/>
              <a:t>Item 1</a:t>
            </a:r>
          </a:p>
        </p:txBody>
      </p:sp>
      <p:sp>
        <p:nvSpPr>
          <p:cNvPr id="20" name="Textplatzhalter 18"/>
          <p:cNvSpPr>
            <a:spLocks noGrp="1"/>
          </p:cNvSpPr>
          <p:nvPr>
            <p:ph type="body" sz="quarter" idx="20" hasCustomPrompt="1"/>
          </p:nvPr>
        </p:nvSpPr>
        <p:spPr>
          <a:xfrm>
            <a:off x="6393809" y="1954080"/>
            <a:ext cx="5148607" cy="3323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lvl1pPr marL="0" indent="0" algn="ctr">
              <a:buNone/>
              <a:defRPr lang="en-US" sz="2400" b="1" dirty="0">
                <a:solidFill>
                  <a:srgbClr val="595959"/>
                </a:solidFill>
                <a:latin typeface="Trebuchet MS" panose="020B0603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 dirty="0"/>
              <a:t>Item 2</a:t>
            </a:r>
          </a:p>
        </p:txBody>
      </p:sp>
      <p:sp>
        <p:nvSpPr>
          <p:cNvPr id="25" name="Gleichschenkliges Dreieck 24"/>
          <p:cNvSpPr/>
          <p:nvPr userDrawn="1"/>
        </p:nvSpPr>
        <p:spPr>
          <a:xfrm rot="10800000">
            <a:off x="6042000" y="-130019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Gleichschenkliges Dreieck 25"/>
          <p:cNvSpPr/>
          <p:nvPr userDrawn="1"/>
        </p:nvSpPr>
        <p:spPr>
          <a:xfrm rot="10800000" flipH="1" flipV="1">
            <a:off x="6041340" y="6959370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Gleichschenkliges Dreieck 30"/>
          <p:cNvSpPr/>
          <p:nvPr userDrawn="1"/>
        </p:nvSpPr>
        <p:spPr>
          <a:xfrm rot="10800000">
            <a:off x="3236898" y="-130020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Gleichschenkliges Dreieck 31"/>
          <p:cNvSpPr/>
          <p:nvPr userDrawn="1"/>
        </p:nvSpPr>
        <p:spPr>
          <a:xfrm rot="10800000" flipH="1" flipV="1">
            <a:off x="3236898" y="6951958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Gleichschenkliges Dreieck 32"/>
          <p:cNvSpPr/>
          <p:nvPr userDrawn="1"/>
        </p:nvSpPr>
        <p:spPr>
          <a:xfrm rot="10800000">
            <a:off x="8922385" y="-130020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Gleichschenkliges Dreieck 33"/>
          <p:cNvSpPr/>
          <p:nvPr userDrawn="1"/>
        </p:nvSpPr>
        <p:spPr>
          <a:xfrm rot="10800000" flipH="1" flipV="1">
            <a:off x="8921725" y="6959369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Gleichschenkliges Dreieck 36"/>
          <p:cNvSpPr/>
          <p:nvPr userDrawn="1"/>
        </p:nvSpPr>
        <p:spPr>
          <a:xfrm rot="5400000">
            <a:off x="-134766" y="1708729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Gleichschenkliges Dreieck 37"/>
          <p:cNvSpPr/>
          <p:nvPr userDrawn="1"/>
        </p:nvSpPr>
        <p:spPr>
          <a:xfrm rot="16200000" flipH="1">
            <a:off x="12291623" y="1707410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774696" y="2603008"/>
            <a:ext cx="5042556" cy="3478118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000">
                <a:solidFill>
                  <a:srgbClr val="595959"/>
                </a:solidFill>
                <a:latin typeface="Trebuchet MS" panose="020B060302020202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1800">
                <a:solidFill>
                  <a:srgbClr val="595959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>
                <a:solidFill>
                  <a:srgbClr val="595959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800">
                <a:solidFill>
                  <a:srgbClr val="595959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800">
                <a:solidFill>
                  <a:srgbClr val="595959"/>
                </a:solidFill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noProof="0" dirty="0" err="1"/>
              <a:t>Formatvorlagen</a:t>
            </a:r>
            <a:r>
              <a:rPr lang="en-US" noProof="0" dirty="0"/>
              <a:t> des </a:t>
            </a:r>
            <a:r>
              <a:rPr lang="en-US" noProof="0" dirty="0" err="1"/>
              <a:t>Textmasters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6434557" y="2603008"/>
            <a:ext cx="5070066" cy="3478118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000">
                <a:solidFill>
                  <a:srgbClr val="595959"/>
                </a:solidFill>
                <a:latin typeface="Trebuchet MS" panose="020B060302020202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1800">
                <a:solidFill>
                  <a:srgbClr val="595959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>
                <a:solidFill>
                  <a:srgbClr val="595959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800">
                <a:solidFill>
                  <a:srgbClr val="595959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800">
                <a:solidFill>
                  <a:srgbClr val="595959"/>
                </a:solidFill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noProof="0" dirty="0" err="1"/>
              <a:t>Formatvorlagen</a:t>
            </a:r>
            <a:r>
              <a:rPr lang="en-US" noProof="0" dirty="0"/>
              <a:t> des </a:t>
            </a:r>
            <a:r>
              <a:rPr lang="en-US" noProof="0" dirty="0" err="1"/>
              <a:t>Textmasters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pic>
        <p:nvPicPr>
          <p:cNvPr id="28" name="Grafik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2178" y="513732"/>
            <a:ext cx="1588821" cy="929004"/>
          </a:xfrm>
          <a:prstGeom prst="rect">
            <a:avLst/>
          </a:prstGeom>
        </p:spPr>
      </p:pic>
      <p:sp>
        <p:nvSpPr>
          <p:cNvPr id="21" name="Gleichschenkliges Dreieck 20"/>
          <p:cNvSpPr/>
          <p:nvPr userDrawn="1"/>
        </p:nvSpPr>
        <p:spPr>
          <a:xfrm rot="10800000">
            <a:off x="11727473" y="-130019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Gleichschenkliges Dreieck 28"/>
          <p:cNvSpPr/>
          <p:nvPr userDrawn="1"/>
        </p:nvSpPr>
        <p:spPr>
          <a:xfrm rot="10800000" flipH="1" flipV="1">
            <a:off x="11726813" y="6959370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Gleichschenkliges Dreieck 29">
            <a:extLst>
              <a:ext uri="{FF2B5EF4-FFF2-40B4-BE49-F238E27FC236}">
                <a16:creationId xmlns:a16="http://schemas.microsoft.com/office/drawing/2014/main" id="{F4EC42BA-DE84-4764-9E17-15BE172719FE}"/>
              </a:ext>
            </a:extLst>
          </p:cNvPr>
          <p:cNvSpPr/>
          <p:nvPr userDrawn="1"/>
        </p:nvSpPr>
        <p:spPr>
          <a:xfrm rot="5400000">
            <a:off x="-168666" y="6064445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Gleichschenkliges Dreieck 38">
            <a:extLst>
              <a:ext uri="{FF2B5EF4-FFF2-40B4-BE49-F238E27FC236}">
                <a16:creationId xmlns:a16="http://schemas.microsoft.com/office/drawing/2014/main" id="{702C0AC0-3E40-4ACE-BE97-A36E807799E1}"/>
              </a:ext>
            </a:extLst>
          </p:cNvPr>
          <p:cNvSpPr/>
          <p:nvPr userDrawn="1"/>
        </p:nvSpPr>
        <p:spPr>
          <a:xfrm rot="16200000" flipH="1">
            <a:off x="12257723" y="6063126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BDAE097B-55CF-43AB-9B41-D6CFCFEABC10}"/>
              </a:ext>
            </a:extLst>
          </p:cNvPr>
          <p:cNvSpPr txBox="1"/>
          <p:nvPr userDrawn="1"/>
        </p:nvSpPr>
        <p:spPr>
          <a:xfrm>
            <a:off x="11201400" y="6344268"/>
            <a:ext cx="645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F4B7BFB-76E6-4735-817B-9CA70012A5F0}" type="slidenum">
              <a:rPr lang="en-US" sz="1200" smtClean="0">
                <a:solidFill>
                  <a:schemeClr val="tx1"/>
                </a:solidFill>
              </a:rPr>
              <a:pPr algn="r"/>
              <a:t>‹Nr.›</a:t>
            </a:fld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" name="Titel 1">
            <a:extLst>
              <a:ext uri="{FF2B5EF4-FFF2-40B4-BE49-F238E27FC236}">
                <a16:creationId xmlns:a16="http://schemas.microsoft.com/office/drawing/2014/main" id="{2231BD15-44B5-4EF8-A1BE-B1959E9F8F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513732"/>
            <a:ext cx="9469437" cy="607249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1000"/>
              </a:spcBef>
              <a:buNone/>
              <a:defRPr lang="de-DE" sz="3400" b="1" kern="1200" dirty="0">
                <a:solidFill>
                  <a:srgbClr val="910830"/>
                </a:solidFill>
                <a:latin typeface="Trebuchet MS" panose="020B0603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 noProof="0" dirty="0"/>
              <a:t>Slide Title</a:t>
            </a:r>
          </a:p>
        </p:txBody>
      </p:sp>
      <p:sp>
        <p:nvSpPr>
          <p:cNvPr id="35" name="Textplatzhalt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1184641"/>
            <a:ext cx="946943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marL="0" indent="0">
              <a:buNone/>
              <a:defRPr lang="en-US" sz="2000" baseline="0" dirty="0">
                <a:solidFill>
                  <a:srgbClr val="595959"/>
                </a:solidFill>
                <a:latin typeface="Trebuchet MS" panose="020B0603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 dirty="0"/>
              <a:t>Action Title</a:t>
            </a:r>
          </a:p>
        </p:txBody>
      </p:sp>
    </p:spTree>
    <p:extLst>
      <p:ext uri="{BB962C8B-B14F-4D97-AF65-F5344CB8AC3E}">
        <p14:creationId xmlns:p14="http://schemas.microsoft.com/office/powerpoint/2010/main" val="18418864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94">
          <p15:clr>
            <a:srgbClr val="FBAE40"/>
          </p15:clr>
        </p15:guide>
        <p15:guide id="2" pos="302">
          <p15:clr>
            <a:srgbClr val="FBAE40"/>
          </p15:clr>
        </p15:guide>
        <p15:guide id="3" pos="5654">
          <p15:clr>
            <a:srgbClr val="FBAE40"/>
          </p15:clr>
        </p15:guide>
        <p15:guide id="4" pos="3840">
          <p15:clr>
            <a:srgbClr val="FBAE40"/>
          </p15:clr>
        </p15:guide>
        <p15:guide id="7" pos="2071">
          <p15:clr>
            <a:srgbClr val="FBAE40"/>
          </p15:clr>
        </p15:guide>
        <p15:guide id="8" orient="horz" pos="3657">
          <p15:clr>
            <a:srgbClr val="FBAE40"/>
          </p15:clr>
        </p15:guide>
        <p15:guide id="9" pos="7423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cardMul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 rot="16200000">
            <a:off x="2667000" y="-2667000"/>
            <a:ext cx="6858000" cy="12192000"/>
          </a:xfrm>
          <a:prstGeom prst="rect">
            <a:avLst/>
          </a:prstGeom>
          <a:gradFill>
            <a:gsLst>
              <a:gs pos="0">
                <a:srgbClr val="910830"/>
              </a:gs>
              <a:gs pos="100000">
                <a:srgbClr val="521623"/>
              </a:gs>
            </a:gsLst>
            <a:lin ang="16200000" scaled="0"/>
          </a:gradFill>
          <a:effectLst>
            <a:outerShdw blurRad="381000" sx="105000" sy="105000" algn="ctr" rotWithShape="0">
              <a:prstClr val="black">
                <a:alpha val="6000"/>
              </a:prstClr>
            </a:outerShdw>
          </a:effectLst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hteck 7"/>
          <p:cNvSpPr/>
          <p:nvPr userDrawn="1"/>
        </p:nvSpPr>
        <p:spPr>
          <a:xfrm rot="16200000">
            <a:off x="3480871" y="-1011265"/>
            <a:ext cx="5230257" cy="8880530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546100" dist="469900" dir="2700000" sx="96000" sy="96000" algn="tl" rotWithShape="0">
              <a:prstClr val="black">
                <a:alpha val="3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platzhalt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1959447" y="3885971"/>
            <a:ext cx="2426676" cy="440727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>
              <a:lnSpc>
                <a:spcPct val="100000"/>
              </a:lnSpc>
              <a:buNone/>
              <a:defRPr lang="de-DE" sz="2000" b="1" kern="1200" baseline="0" dirty="0" smtClean="0">
                <a:solidFill>
                  <a:srgbClr val="910830"/>
                </a:solidFill>
                <a:latin typeface="Trebuchet MS" panose="020B0603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 dirty="0"/>
              <a:t>Name</a:t>
            </a:r>
          </a:p>
        </p:txBody>
      </p:sp>
      <p:sp>
        <p:nvSpPr>
          <p:cNvPr id="12" name="Textplatzhalt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1959447" y="4498586"/>
            <a:ext cx="2426675" cy="1283965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>
              <a:lnSpc>
                <a:spcPts val="1000"/>
              </a:lnSpc>
              <a:buNone/>
              <a:defRPr lang="de-DE" sz="1200" b="0" kern="1200" baseline="0" dirty="0" smtClean="0">
                <a:solidFill>
                  <a:srgbClr val="595959"/>
                </a:solidFill>
                <a:latin typeface="Trebuchet MS" panose="020B0603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 dirty="0"/>
              <a:t>Contact Details</a:t>
            </a:r>
          </a:p>
          <a:p>
            <a:pPr lvl="0"/>
            <a:r>
              <a:rPr lang="en-US" noProof="0" dirty="0"/>
              <a:t>Address 1</a:t>
            </a:r>
          </a:p>
          <a:p>
            <a:pPr lvl="0"/>
            <a:r>
              <a:rPr lang="en-US" noProof="0" dirty="0"/>
              <a:t>Address 2</a:t>
            </a:r>
          </a:p>
          <a:p>
            <a:pPr lvl="0"/>
            <a:r>
              <a:rPr lang="en-US" noProof="0" dirty="0"/>
              <a:t>Address 3</a:t>
            </a:r>
          </a:p>
        </p:txBody>
      </p:sp>
      <p:sp>
        <p:nvSpPr>
          <p:cNvPr id="14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4882661" y="4498587"/>
            <a:ext cx="2426675" cy="1283965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1000"/>
              </a:lnSpc>
              <a:buNone/>
              <a:defRPr lang="de-DE" sz="1200" b="0" kern="1200" baseline="0" dirty="0" smtClean="0">
                <a:solidFill>
                  <a:srgbClr val="595959"/>
                </a:solidFill>
                <a:latin typeface="Trebuchet MS" panose="020B0603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 dirty="0"/>
              <a:t>Contact Details</a:t>
            </a:r>
          </a:p>
          <a:p>
            <a:pPr lvl="0"/>
            <a:r>
              <a:rPr lang="en-US" noProof="0" dirty="0"/>
              <a:t>Address 1</a:t>
            </a:r>
          </a:p>
          <a:p>
            <a:pPr lvl="0"/>
            <a:r>
              <a:rPr lang="en-US" noProof="0" dirty="0"/>
              <a:t>Address 2</a:t>
            </a:r>
          </a:p>
          <a:p>
            <a:pPr lvl="0"/>
            <a:r>
              <a:rPr lang="en-US" noProof="0" dirty="0"/>
              <a:t>Address 3</a:t>
            </a:r>
          </a:p>
        </p:txBody>
      </p:sp>
      <p:sp>
        <p:nvSpPr>
          <p:cNvPr id="16" name="Textplatzhalt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4880415" y="3885971"/>
            <a:ext cx="2426676" cy="440727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>
              <a:lnSpc>
                <a:spcPct val="100000"/>
              </a:lnSpc>
              <a:buNone/>
              <a:defRPr lang="de-DE" sz="2000" b="1" kern="1200" baseline="0" dirty="0" smtClean="0">
                <a:solidFill>
                  <a:srgbClr val="910830"/>
                </a:solidFill>
                <a:latin typeface="Trebuchet MS" panose="020B0603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 dirty="0"/>
              <a:t>Name</a:t>
            </a:r>
          </a:p>
        </p:txBody>
      </p:sp>
      <p:sp>
        <p:nvSpPr>
          <p:cNvPr id="17" name="Textplatzhalter 18"/>
          <p:cNvSpPr>
            <a:spLocks noGrp="1"/>
          </p:cNvSpPr>
          <p:nvPr>
            <p:ph type="body" sz="quarter" idx="18" hasCustomPrompt="1"/>
          </p:nvPr>
        </p:nvSpPr>
        <p:spPr>
          <a:xfrm>
            <a:off x="7751734" y="4498587"/>
            <a:ext cx="2426675" cy="1283966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1000"/>
              </a:lnSpc>
              <a:buNone/>
              <a:defRPr lang="de-DE" sz="1200" b="0" kern="1200" baseline="0" dirty="0" smtClean="0">
                <a:solidFill>
                  <a:srgbClr val="595959"/>
                </a:solidFill>
                <a:latin typeface="Trebuchet MS" panose="020B0603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 dirty="0"/>
              <a:t>Contact Details</a:t>
            </a:r>
          </a:p>
          <a:p>
            <a:pPr lvl="0"/>
            <a:r>
              <a:rPr lang="en-US" noProof="0" dirty="0"/>
              <a:t>Address 1</a:t>
            </a:r>
          </a:p>
          <a:p>
            <a:pPr lvl="0"/>
            <a:r>
              <a:rPr lang="en-US" noProof="0" dirty="0"/>
              <a:t>Address 2</a:t>
            </a:r>
          </a:p>
          <a:p>
            <a:pPr lvl="0"/>
            <a:r>
              <a:rPr lang="en-US" noProof="0" dirty="0"/>
              <a:t>Address 3</a:t>
            </a: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9" hasCustomPrompt="1"/>
          </p:nvPr>
        </p:nvSpPr>
        <p:spPr>
          <a:xfrm>
            <a:off x="7749488" y="3885971"/>
            <a:ext cx="2426676" cy="440727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>
              <a:lnSpc>
                <a:spcPct val="100000"/>
              </a:lnSpc>
              <a:buNone/>
              <a:defRPr lang="de-DE" sz="2000" b="1" kern="1200" baseline="0" dirty="0" smtClean="0">
                <a:solidFill>
                  <a:srgbClr val="910830"/>
                </a:solidFill>
                <a:latin typeface="Trebuchet MS" panose="020B0603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 dirty="0"/>
              <a:t>Name</a:t>
            </a:r>
          </a:p>
        </p:txBody>
      </p: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253" y="1271282"/>
            <a:ext cx="2948825" cy="172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760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31BD15-44B5-4EF8-A1BE-B1959E9F8F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513732"/>
            <a:ext cx="9469437" cy="607249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1000"/>
              </a:spcBef>
              <a:buNone/>
              <a:defRPr lang="de-DE" sz="3400" b="1" kern="1200" dirty="0">
                <a:solidFill>
                  <a:srgbClr val="910830"/>
                </a:solidFill>
                <a:latin typeface="Trebuchet MS" panose="020B0603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 noProof="0" dirty="0"/>
              <a:t>Slide Title</a:t>
            </a:r>
          </a:p>
        </p:txBody>
      </p:sp>
      <p:sp>
        <p:nvSpPr>
          <p:cNvPr id="14" name="Textplatzhalt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1184641"/>
            <a:ext cx="946943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marL="0" indent="0">
              <a:buNone/>
              <a:defRPr lang="en-US" sz="2000" baseline="0" dirty="0">
                <a:solidFill>
                  <a:srgbClr val="595959"/>
                </a:solidFill>
                <a:latin typeface="Trebuchet MS" panose="020B0603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 dirty="0"/>
              <a:t>Action Title</a:t>
            </a:r>
          </a:p>
        </p:txBody>
      </p:sp>
      <p:sp>
        <p:nvSpPr>
          <p:cNvPr id="26" name="Gleichschenkliges Dreieck 25"/>
          <p:cNvSpPr/>
          <p:nvPr userDrawn="1"/>
        </p:nvSpPr>
        <p:spPr>
          <a:xfrm rot="10800000">
            <a:off x="426719" y="-130019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Gleichschenkliges Dreieck 26"/>
          <p:cNvSpPr/>
          <p:nvPr userDrawn="1"/>
        </p:nvSpPr>
        <p:spPr>
          <a:xfrm rot="10800000" flipH="1" flipV="1">
            <a:off x="426059" y="6959370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Gleichschenkliges Dreieck 27"/>
          <p:cNvSpPr/>
          <p:nvPr userDrawn="1"/>
        </p:nvSpPr>
        <p:spPr>
          <a:xfrm rot="10800000">
            <a:off x="9909593" y="-130019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Gleichschenkliges Dreieck 28"/>
          <p:cNvSpPr/>
          <p:nvPr userDrawn="1"/>
        </p:nvSpPr>
        <p:spPr>
          <a:xfrm rot="10800000" flipH="1" flipV="1">
            <a:off x="9908933" y="6959370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Gleichschenkliges Dreieck 29"/>
          <p:cNvSpPr/>
          <p:nvPr userDrawn="1"/>
        </p:nvSpPr>
        <p:spPr>
          <a:xfrm rot="5400000">
            <a:off x="-168666" y="6064445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Gleichschenkliges Dreieck 30"/>
          <p:cNvSpPr/>
          <p:nvPr userDrawn="1"/>
        </p:nvSpPr>
        <p:spPr>
          <a:xfrm rot="16200000" flipH="1">
            <a:off x="12257723" y="6063126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Gleichschenkliges Dreieck 31"/>
          <p:cNvSpPr/>
          <p:nvPr userDrawn="1"/>
        </p:nvSpPr>
        <p:spPr>
          <a:xfrm rot="5400000">
            <a:off x="-134766" y="1708013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Gleichschenkliges Dreieck 32"/>
          <p:cNvSpPr/>
          <p:nvPr userDrawn="1"/>
        </p:nvSpPr>
        <p:spPr>
          <a:xfrm rot="16200000" flipH="1">
            <a:off x="12291623" y="1706694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479424" y="1743075"/>
            <a:ext cx="9469437" cy="434975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buFont typeface="Wingdings" panose="05000000000000000000" pitchFamily="2" charset="2"/>
              <a:buChar char="§"/>
              <a:defRPr sz="2000">
                <a:solidFill>
                  <a:srgbClr val="595959"/>
                </a:solidFill>
                <a:latin typeface="Trebuchet MS" panose="020B060302020202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1800">
                <a:solidFill>
                  <a:srgbClr val="595959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>
                <a:solidFill>
                  <a:srgbClr val="595959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800">
                <a:solidFill>
                  <a:srgbClr val="595959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800">
                <a:solidFill>
                  <a:srgbClr val="595959"/>
                </a:solidFill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noProof="0" dirty="0" err="1"/>
              <a:t>Formatvorlagen</a:t>
            </a:r>
            <a:r>
              <a:rPr lang="en-US" noProof="0" dirty="0"/>
              <a:t> des </a:t>
            </a:r>
            <a:r>
              <a:rPr lang="en-US" noProof="0" dirty="0" err="1"/>
              <a:t>Textmasters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2178" y="513732"/>
            <a:ext cx="1588821" cy="929004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C9C539B3-6C07-4E6E-B957-20701A0EAA1A}"/>
              </a:ext>
            </a:extLst>
          </p:cNvPr>
          <p:cNvSpPr txBox="1"/>
          <p:nvPr userDrawn="1"/>
        </p:nvSpPr>
        <p:spPr>
          <a:xfrm>
            <a:off x="11201400" y="6344268"/>
            <a:ext cx="645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F4B7BFB-76E6-4735-817B-9CA70012A5F0}" type="slidenum">
              <a:rPr lang="en-US" sz="1200" smtClean="0">
                <a:solidFill>
                  <a:schemeClr val="tx1"/>
                </a:solidFill>
              </a:rPr>
              <a:pPr algn="r"/>
              <a:t>‹Nr.›</a:t>
            </a:fld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027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94">
          <p15:clr>
            <a:srgbClr val="FBAE40"/>
          </p15:clr>
        </p15:guide>
        <p15:guide id="2" pos="302">
          <p15:clr>
            <a:srgbClr val="FBAE40"/>
          </p15:clr>
        </p15:guide>
        <p15:guide id="3" pos="6267">
          <p15:clr>
            <a:srgbClr val="FBAE40"/>
          </p15:clr>
        </p15:guide>
        <p15:guide id="4" orient="horz" pos="38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Pictur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2"/>
          <p:cNvSpPr>
            <a:spLocks noGrp="1"/>
          </p:cNvSpPr>
          <p:nvPr>
            <p:ph type="pic" sz="quarter" idx="17"/>
          </p:nvPr>
        </p:nvSpPr>
        <p:spPr>
          <a:xfrm>
            <a:off x="7464428" y="1737172"/>
            <a:ext cx="4308471" cy="4346128"/>
          </a:xfrm>
          <a:prstGeom prst="rect">
            <a:avLst/>
          </a:prstGeom>
          <a:effectLst/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en-US" sz="2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22" name="Gleichschenkliges Dreieck 21"/>
          <p:cNvSpPr/>
          <p:nvPr userDrawn="1"/>
        </p:nvSpPr>
        <p:spPr>
          <a:xfrm rot="5400000">
            <a:off x="-134766" y="1708013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Gleichschenkliges Dreieck 22"/>
          <p:cNvSpPr/>
          <p:nvPr userDrawn="1"/>
        </p:nvSpPr>
        <p:spPr>
          <a:xfrm rot="16200000" flipH="1">
            <a:off x="12291623" y="1706694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Gleichschenkliges Dreieck 23"/>
          <p:cNvSpPr/>
          <p:nvPr userDrawn="1"/>
        </p:nvSpPr>
        <p:spPr>
          <a:xfrm rot="5400000">
            <a:off x="-134766" y="6059102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Gleichschenkliges Dreieck 24"/>
          <p:cNvSpPr/>
          <p:nvPr userDrawn="1"/>
        </p:nvSpPr>
        <p:spPr>
          <a:xfrm rot="16200000" flipH="1">
            <a:off x="12291623" y="6057783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Gleichschenkliges Dreieck 25"/>
          <p:cNvSpPr/>
          <p:nvPr userDrawn="1"/>
        </p:nvSpPr>
        <p:spPr>
          <a:xfrm rot="10800000">
            <a:off x="426719" y="-130019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Gleichschenkliges Dreieck 26"/>
          <p:cNvSpPr/>
          <p:nvPr userDrawn="1"/>
        </p:nvSpPr>
        <p:spPr>
          <a:xfrm rot="10800000" flipH="1" flipV="1">
            <a:off x="426059" y="6959370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Gleichschenkliges Dreieck 27"/>
          <p:cNvSpPr/>
          <p:nvPr userDrawn="1"/>
        </p:nvSpPr>
        <p:spPr>
          <a:xfrm rot="10800000">
            <a:off x="7157353" y="-130019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Gleichschenkliges Dreieck 28"/>
          <p:cNvSpPr/>
          <p:nvPr userDrawn="1"/>
        </p:nvSpPr>
        <p:spPr>
          <a:xfrm rot="10800000" flipH="1" flipV="1">
            <a:off x="7156693" y="6959370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479425" y="1743075"/>
            <a:ext cx="6732588" cy="4356100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000">
                <a:solidFill>
                  <a:srgbClr val="595959"/>
                </a:solidFill>
                <a:latin typeface="Trebuchet MS" panose="020B060302020202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1800">
                <a:solidFill>
                  <a:srgbClr val="595959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>
                <a:solidFill>
                  <a:srgbClr val="595959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800">
                <a:solidFill>
                  <a:srgbClr val="595959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800">
                <a:solidFill>
                  <a:srgbClr val="595959"/>
                </a:solidFill>
                <a:latin typeface="Trebuchet MS" panose="020B0603020202020204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cxnSp>
        <p:nvCxnSpPr>
          <p:cNvPr id="19" name="Gerader Verbinder 18"/>
          <p:cNvCxnSpPr/>
          <p:nvPr userDrawn="1"/>
        </p:nvCxnSpPr>
        <p:spPr>
          <a:xfrm flipV="1">
            <a:off x="479425" y="6294664"/>
            <a:ext cx="11293474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Grafik 3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2178" y="513732"/>
            <a:ext cx="1588821" cy="929004"/>
          </a:xfrm>
          <a:prstGeom prst="rect">
            <a:avLst/>
          </a:prstGeom>
        </p:spPr>
      </p:pic>
      <p:sp>
        <p:nvSpPr>
          <p:cNvPr id="20" name="Gleichschenkliges Dreieck 19"/>
          <p:cNvSpPr/>
          <p:nvPr userDrawn="1"/>
        </p:nvSpPr>
        <p:spPr>
          <a:xfrm rot="10800000">
            <a:off x="11727473" y="-130019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Gleichschenkliges Dreieck 20"/>
          <p:cNvSpPr/>
          <p:nvPr userDrawn="1"/>
        </p:nvSpPr>
        <p:spPr>
          <a:xfrm rot="10800000" flipH="1" flipV="1">
            <a:off x="11726813" y="6959370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230A9C02-4890-470D-B232-89F90667B17F}"/>
              </a:ext>
            </a:extLst>
          </p:cNvPr>
          <p:cNvSpPr txBox="1"/>
          <p:nvPr userDrawn="1"/>
        </p:nvSpPr>
        <p:spPr>
          <a:xfrm>
            <a:off x="11201400" y="6344268"/>
            <a:ext cx="645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F4B7BFB-76E6-4735-817B-9CA70012A5F0}" type="slidenum">
              <a:rPr lang="en-US" sz="1200" smtClean="0">
                <a:solidFill>
                  <a:schemeClr val="tx1"/>
                </a:solidFill>
              </a:rPr>
              <a:pPr algn="r"/>
              <a:t>‹Nr.›</a:t>
            </a:fld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" name="Titel 1">
            <a:extLst>
              <a:ext uri="{FF2B5EF4-FFF2-40B4-BE49-F238E27FC236}">
                <a16:creationId xmlns:a16="http://schemas.microsoft.com/office/drawing/2014/main" id="{2231BD15-44B5-4EF8-A1BE-B1959E9F8F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513732"/>
            <a:ext cx="9469437" cy="607249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1000"/>
              </a:spcBef>
              <a:buNone/>
              <a:defRPr lang="de-DE" sz="3400" b="1" kern="1200" dirty="0">
                <a:solidFill>
                  <a:srgbClr val="910830"/>
                </a:solidFill>
                <a:latin typeface="Trebuchet MS" panose="020B0603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 noProof="0" dirty="0"/>
              <a:t>Slide Title</a:t>
            </a:r>
          </a:p>
        </p:txBody>
      </p:sp>
      <p:sp>
        <p:nvSpPr>
          <p:cNvPr id="34" name="Textplatzhalt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1184641"/>
            <a:ext cx="946943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marL="0" indent="0">
              <a:buNone/>
              <a:defRPr lang="en-US" sz="2000" baseline="0" dirty="0">
                <a:solidFill>
                  <a:srgbClr val="595959"/>
                </a:solidFill>
                <a:latin typeface="Trebuchet MS" panose="020B0603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 dirty="0"/>
              <a:t>Action Title</a:t>
            </a:r>
          </a:p>
        </p:txBody>
      </p:sp>
    </p:spTree>
    <p:extLst>
      <p:ext uri="{BB962C8B-B14F-4D97-AF65-F5344CB8AC3E}">
        <p14:creationId xmlns:p14="http://schemas.microsoft.com/office/powerpoint/2010/main" val="12832263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94">
          <p15:clr>
            <a:srgbClr val="FBAE40"/>
          </p15:clr>
        </p15:guide>
        <p15:guide id="2" pos="302">
          <p15:clr>
            <a:srgbClr val="FBAE40"/>
          </p15:clr>
        </p15:guide>
        <p15:guide id="3" pos="4543">
          <p15:clr>
            <a:srgbClr val="FBAE40"/>
          </p15:clr>
        </p15:guide>
        <p15:guide id="4" orient="horz" pos="3838">
          <p15:clr>
            <a:srgbClr val="FBAE40"/>
          </p15:clr>
        </p15:guide>
        <p15:guide id="5" pos="7423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Pictur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2"/>
          <p:cNvSpPr>
            <a:spLocks noGrp="1"/>
          </p:cNvSpPr>
          <p:nvPr>
            <p:ph type="pic" sz="quarter" idx="17"/>
          </p:nvPr>
        </p:nvSpPr>
        <p:spPr>
          <a:xfrm>
            <a:off x="480059" y="1736725"/>
            <a:ext cx="6624004" cy="4357349"/>
          </a:xfrm>
          <a:prstGeom prst="rect">
            <a:avLst/>
          </a:prstGeom>
          <a:noFill/>
          <a:effectLst>
            <a:outerShdw blurRad="381000" sx="105000" sy="105000" algn="ctr" rotWithShape="0">
              <a:prstClr val="black">
                <a:alpha val="6000"/>
              </a:prstClr>
            </a:outerShdw>
          </a:effectLst>
        </p:spPr>
        <p:txBody>
          <a:bodyPr/>
          <a:lstStyle>
            <a:lvl1pPr>
              <a:def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pPr marL="0" lvl="0" indent="0">
              <a:buFontTx/>
              <a:buNone/>
            </a:pPr>
            <a:endParaRPr lang="en-US" dirty="0"/>
          </a:p>
        </p:txBody>
      </p:sp>
      <p:sp>
        <p:nvSpPr>
          <p:cNvPr id="17" name="Bildplatzhalter 2"/>
          <p:cNvSpPr>
            <a:spLocks noGrp="1"/>
          </p:cNvSpPr>
          <p:nvPr>
            <p:ph type="pic" sz="quarter" idx="18"/>
          </p:nvPr>
        </p:nvSpPr>
        <p:spPr>
          <a:xfrm>
            <a:off x="7208520" y="1736724"/>
            <a:ext cx="4564379" cy="2125559"/>
          </a:xfrm>
          <a:prstGeom prst="rect">
            <a:avLst/>
          </a:prstGeom>
          <a:noFill/>
          <a:effectLst/>
        </p:spPr>
        <p:txBody>
          <a:bodyPr/>
          <a:lstStyle>
            <a:lvl1pPr marL="0" indent="0">
              <a:buFontTx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9" name="Bildplatzhalter 2"/>
          <p:cNvSpPr>
            <a:spLocks noGrp="1"/>
          </p:cNvSpPr>
          <p:nvPr>
            <p:ph type="pic" sz="quarter" idx="19"/>
          </p:nvPr>
        </p:nvSpPr>
        <p:spPr>
          <a:xfrm>
            <a:off x="7208520" y="3968963"/>
            <a:ext cx="4564379" cy="2125112"/>
          </a:xfrm>
          <a:prstGeom prst="rect">
            <a:avLst/>
          </a:prstGeom>
          <a:noFill/>
          <a:effectLst/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en-US" sz="2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21" name="Gleichschenkliges Dreieck 20"/>
          <p:cNvSpPr/>
          <p:nvPr userDrawn="1"/>
        </p:nvSpPr>
        <p:spPr>
          <a:xfrm rot="10800000">
            <a:off x="426719" y="-130019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Gleichschenkliges Dreieck 21"/>
          <p:cNvSpPr/>
          <p:nvPr userDrawn="1"/>
        </p:nvSpPr>
        <p:spPr>
          <a:xfrm rot="10800000" flipH="1" flipV="1">
            <a:off x="426059" y="6959370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Gleichschenkliges Dreieck 22"/>
          <p:cNvSpPr/>
          <p:nvPr userDrawn="1"/>
        </p:nvSpPr>
        <p:spPr>
          <a:xfrm rot="10800000">
            <a:off x="7054291" y="-130019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Gleichschenkliges Dreieck 23"/>
          <p:cNvSpPr/>
          <p:nvPr userDrawn="1"/>
        </p:nvSpPr>
        <p:spPr>
          <a:xfrm rot="10800000" flipH="1" flipV="1">
            <a:off x="7053631" y="6959370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Gleichschenkliges Dreieck 24"/>
          <p:cNvSpPr/>
          <p:nvPr userDrawn="1"/>
        </p:nvSpPr>
        <p:spPr>
          <a:xfrm rot="5400000">
            <a:off x="-168666" y="6064445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Gleichschenkliges Dreieck 25"/>
          <p:cNvSpPr/>
          <p:nvPr userDrawn="1"/>
        </p:nvSpPr>
        <p:spPr>
          <a:xfrm rot="16200000" flipH="1">
            <a:off x="12257723" y="6063126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Gleichschenkliges Dreieck 26"/>
          <p:cNvSpPr/>
          <p:nvPr userDrawn="1"/>
        </p:nvSpPr>
        <p:spPr>
          <a:xfrm rot="5400000">
            <a:off x="-134766" y="1708013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Gleichschenkliges Dreieck 27"/>
          <p:cNvSpPr/>
          <p:nvPr userDrawn="1"/>
        </p:nvSpPr>
        <p:spPr>
          <a:xfrm rot="16200000" flipH="1">
            <a:off x="12291623" y="1706694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32" name="Grafik 3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2178" y="513732"/>
            <a:ext cx="1588821" cy="929004"/>
          </a:xfrm>
          <a:prstGeom prst="rect">
            <a:avLst/>
          </a:prstGeom>
        </p:spPr>
      </p:pic>
      <p:sp>
        <p:nvSpPr>
          <p:cNvPr id="20" name="Gleichschenkliges Dreieck 19"/>
          <p:cNvSpPr/>
          <p:nvPr userDrawn="1"/>
        </p:nvSpPr>
        <p:spPr>
          <a:xfrm rot="10800000">
            <a:off x="11727473" y="-130019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Gleichschenkliges Dreieck 30"/>
          <p:cNvSpPr/>
          <p:nvPr userDrawn="1"/>
        </p:nvSpPr>
        <p:spPr>
          <a:xfrm rot="10800000" flipH="1" flipV="1">
            <a:off x="11726813" y="6959370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6BE5FE70-8E9A-4718-9F28-00B31AFA6456}"/>
              </a:ext>
            </a:extLst>
          </p:cNvPr>
          <p:cNvSpPr txBox="1"/>
          <p:nvPr userDrawn="1"/>
        </p:nvSpPr>
        <p:spPr>
          <a:xfrm>
            <a:off x="11201400" y="6344268"/>
            <a:ext cx="645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F4B7BFB-76E6-4735-817B-9CA70012A5F0}" type="slidenum">
              <a:rPr lang="en-US" sz="1200" smtClean="0">
                <a:solidFill>
                  <a:schemeClr val="tx1"/>
                </a:solidFill>
              </a:rPr>
              <a:pPr algn="r"/>
              <a:t>‹Nr.›</a:t>
            </a:fld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" name="Titel 1">
            <a:extLst>
              <a:ext uri="{FF2B5EF4-FFF2-40B4-BE49-F238E27FC236}">
                <a16:creationId xmlns:a16="http://schemas.microsoft.com/office/drawing/2014/main" id="{2231BD15-44B5-4EF8-A1BE-B1959E9F8F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513732"/>
            <a:ext cx="9469437" cy="607249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1000"/>
              </a:spcBef>
              <a:buNone/>
              <a:defRPr lang="de-DE" sz="3400" b="1" kern="1200" dirty="0">
                <a:solidFill>
                  <a:srgbClr val="910830"/>
                </a:solidFill>
                <a:latin typeface="Trebuchet MS" panose="020B0603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 noProof="0" dirty="0"/>
              <a:t>Slide Title</a:t>
            </a:r>
          </a:p>
        </p:txBody>
      </p:sp>
      <p:sp>
        <p:nvSpPr>
          <p:cNvPr id="34" name="Textplatzhalt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1184641"/>
            <a:ext cx="946943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marL="0" indent="0">
              <a:buNone/>
              <a:defRPr lang="en-US" sz="2000" baseline="0" dirty="0">
                <a:solidFill>
                  <a:srgbClr val="595959"/>
                </a:solidFill>
                <a:latin typeface="Trebuchet MS" panose="020B0603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 dirty="0"/>
              <a:t>Action Title</a:t>
            </a:r>
          </a:p>
        </p:txBody>
      </p:sp>
    </p:spTree>
    <p:extLst>
      <p:ext uri="{BB962C8B-B14F-4D97-AF65-F5344CB8AC3E}">
        <p14:creationId xmlns:p14="http://schemas.microsoft.com/office/powerpoint/2010/main" val="40657159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94">
          <p15:clr>
            <a:srgbClr val="FBAE40"/>
          </p15:clr>
        </p15:guide>
        <p15:guide id="2" pos="302">
          <p15:clr>
            <a:srgbClr val="FBAE40"/>
          </p15:clr>
        </p15:guide>
        <p15:guide id="3" pos="4475">
          <p15:clr>
            <a:srgbClr val="FBAE40"/>
          </p15:clr>
        </p15:guide>
        <p15:guide id="4" orient="horz" pos="3838">
          <p15:clr>
            <a:srgbClr val="FBAE40"/>
          </p15:clr>
        </p15:guide>
        <p15:guide id="5" pos="7423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 rot="16200000">
            <a:off x="2666999" y="-2667001"/>
            <a:ext cx="6858000" cy="12192001"/>
          </a:xfrm>
          <a:prstGeom prst="rect">
            <a:avLst/>
          </a:prstGeom>
          <a:noFill/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  <p:sp>
        <p:nvSpPr>
          <p:cNvPr id="4" name="Rechteck 3"/>
          <p:cNvSpPr/>
          <p:nvPr userDrawn="1"/>
        </p:nvSpPr>
        <p:spPr>
          <a:xfrm rot="16200000" flipH="1">
            <a:off x="6722746" y="1183003"/>
            <a:ext cx="5791840" cy="4308475"/>
          </a:xfrm>
          <a:prstGeom prst="rect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6"/>
          </p:nvPr>
        </p:nvSpPr>
        <p:spPr>
          <a:xfrm>
            <a:off x="5834002" y="1157788"/>
            <a:ext cx="5252357" cy="4451350"/>
          </a:xfrm>
          <a:prstGeom prst="rect">
            <a:avLst/>
          </a:prstGeom>
          <a:noFill/>
          <a:effectLst>
            <a:outerShdw blurRad="381000" sx="105000" sy="105000" algn="ctr" rotWithShape="0">
              <a:prstClr val="black">
                <a:alpha val="13000"/>
              </a:prstClr>
            </a:outerShdw>
          </a:effectLst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en-US" sz="2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Gleichschenkliges Dreieck 12"/>
          <p:cNvSpPr/>
          <p:nvPr userDrawn="1"/>
        </p:nvSpPr>
        <p:spPr>
          <a:xfrm rot="10800000">
            <a:off x="7417437" y="-130019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Gleichschenkliges Dreieck 13"/>
          <p:cNvSpPr/>
          <p:nvPr userDrawn="1"/>
        </p:nvSpPr>
        <p:spPr>
          <a:xfrm rot="10800000" flipH="1" flipV="1">
            <a:off x="7416777" y="6959370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platzhalt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807719" y="4021031"/>
            <a:ext cx="433973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marL="0" indent="0" algn="r">
              <a:buNone/>
              <a:defRPr lang="en-US" sz="2000" dirty="0">
                <a:solidFill>
                  <a:srgbClr val="595959"/>
                </a:solidFill>
                <a:latin typeface="Trebuchet MS" panose="020B0603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 dirty="0"/>
              <a:t>Chapter Subtitle</a:t>
            </a:r>
          </a:p>
        </p:txBody>
      </p:sp>
      <p:sp>
        <p:nvSpPr>
          <p:cNvPr id="18" name="Titel 1">
            <a:extLst>
              <a:ext uri="{FF2B5EF4-FFF2-40B4-BE49-F238E27FC236}">
                <a16:creationId xmlns:a16="http://schemas.microsoft.com/office/drawing/2014/main" id="{4FE02824-8CF5-41DF-9B69-958880B01A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7719" y="2240303"/>
            <a:ext cx="4339737" cy="1704529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lang="de-DE" sz="4400" b="1" kern="1200" dirty="0" smtClean="0">
                <a:solidFill>
                  <a:srgbClr val="910830"/>
                </a:solidFill>
                <a:latin typeface="Trebuchet MS" panose="020B0603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noProof="0" dirty="0"/>
              <a:t>Subtitle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77F324C-C554-4897-9037-311298E8D352}"/>
              </a:ext>
            </a:extLst>
          </p:cNvPr>
          <p:cNvSpPr txBox="1"/>
          <p:nvPr userDrawn="1"/>
        </p:nvSpPr>
        <p:spPr>
          <a:xfrm>
            <a:off x="11201400" y="6344268"/>
            <a:ext cx="645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F4B7BFB-76E6-4735-817B-9CA70012A5F0}" type="slidenum">
              <a:rPr lang="en-US" sz="1200" smtClean="0">
                <a:solidFill>
                  <a:schemeClr val="tx1"/>
                </a:solidFill>
              </a:rPr>
              <a:pPr algn="r"/>
              <a:t>‹Nr.›</a:t>
            </a:fld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728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70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MultPictur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2"/>
          <p:cNvSpPr>
            <a:spLocks noGrp="1"/>
          </p:cNvSpPr>
          <p:nvPr>
            <p:ph type="pic" sz="quarter" idx="17"/>
          </p:nvPr>
        </p:nvSpPr>
        <p:spPr>
          <a:xfrm>
            <a:off x="7464428" y="1737172"/>
            <a:ext cx="4308471" cy="2125112"/>
          </a:xfrm>
          <a:prstGeom prst="rect">
            <a:avLst/>
          </a:prstGeom>
          <a:noFill/>
          <a:effectLst/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en-US" sz="2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7" name="Bildplatzhalter 2"/>
          <p:cNvSpPr>
            <a:spLocks noGrp="1"/>
          </p:cNvSpPr>
          <p:nvPr>
            <p:ph type="pic" sz="quarter" idx="18"/>
          </p:nvPr>
        </p:nvSpPr>
        <p:spPr>
          <a:xfrm>
            <a:off x="7464428" y="3968963"/>
            <a:ext cx="2433655" cy="2125112"/>
          </a:xfrm>
          <a:prstGeom prst="rect">
            <a:avLst/>
          </a:prstGeom>
          <a:noFill/>
          <a:effectLst/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en-US" sz="2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9" name="Bildplatzhalter 2"/>
          <p:cNvSpPr>
            <a:spLocks noGrp="1"/>
          </p:cNvSpPr>
          <p:nvPr>
            <p:ph type="pic" sz="quarter" idx="19"/>
          </p:nvPr>
        </p:nvSpPr>
        <p:spPr>
          <a:xfrm>
            <a:off x="10016836" y="3968963"/>
            <a:ext cx="1756063" cy="2125112"/>
          </a:xfrm>
          <a:prstGeom prst="rect">
            <a:avLst/>
          </a:prstGeom>
          <a:noFill/>
          <a:effectLst/>
        </p:spPr>
        <p:txBody>
          <a:bodyPr/>
          <a:lstStyle>
            <a:lvl1pPr>
              <a:def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pPr marL="0" lvl="0" indent="0">
              <a:buFontTx/>
              <a:buNone/>
            </a:pPr>
            <a:endParaRPr lang="en-US" dirty="0"/>
          </a:p>
        </p:txBody>
      </p:sp>
      <p:sp>
        <p:nvSpPr>
          <p:cNvPr id="22" name="Gleichschenkliges Dreieck 21"/>
          <p:cNvSpPr/>
          <p:nvPr userDrawn="1"/>
        </p:nvSpPr>
        <p:spPr>
          <a:xfrm rot="5400000">
            <a:off x="-168666" y="6064445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Gleichschenkliges Dreieck 22"/>
          <p:cNvSpPr/>
          <p:nvPr userDrawn="1"/>
        </p:nvSpPr>
        <p:spPr>
          <a:xfrm rot="16200000" flipH="1">
            <a:off x="12257723" y="6063126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Gleichschenkliges Dreieck 23"/>
          <p:cNvSpPr/>
          <p:nvPr userDrawn="1"/>
        </p:nvSpPr>
        <p:spPr>
          <a:xfrm rot="5400000">
            <a:off x="-134766" y="1708013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Gleichschenkliges Dreieck 24"/>
          <p:cNvSpPr/>
          <p:nvPr userDrawn="1"/>
        </p:nvSpPr>
        <p:spPr>
          <a:xfrm rot="16200000" flipH="1">
            <a:off x="12291623" y="1706694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Gleichschenkliges Dreieck 25"/>
          <p:cNvSpPr/>
          <p:nvPr userDrawn="1"/>
        </p:nvSpPr>
        <p:spPr>
          <a:xfrm rot="10800000">
            <a:off x="426719" y="-130019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Gleichschenkliges Dreieck 26"/>
          <p:cNvSpPr/>
          <p:nvPr userDrawn="1"/>
        </p:nvSpPr>
        <p:spPr>
          <a:xfrm rot="10800000" flipH="1" flipV="1">
            <a:off x="426059" y="6959370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Gleichschenkliges Dreieck 27"/>
          <p:cNvSpPr/>
          <p:nvPr userDrawn="1"/>
        </p:nvSpPr>
        <p:spPr>
          <a:xfrm rot="10800000">
            <a:off x="7157353" y="-130019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Gleichschenkliges Dreieck 28"/>
          <p:cNvSpPr/>
          <p:nvPr userDrawn="1"/>
        </p:nvSpPr>
        <p:spPr>
          <a:xfrm rot="10800000" flipH="1" flipV="1">
            <a:off x="7156693" y="6959370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479425" y="1743075"/>
            <a:ext cx="6732588" cy="4356100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000">
                <a:solidFill>
                  <a:srgbClr val="595959"/>
                </a:solidFill>
                <a:latin typeface="Trebuchet MS" panose="020B060302020202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1800">
                <a:solidFill>
                  <a:srgbClr val="595959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>
                <a:solidFill>
                  <a:srgbClr val="595959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800">
                <a:solidFill>
                  <a:srgbClr val="595959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800">
                <a:solidFill>
                  <a:srgbClr val="595959"/>
                </a:solidFill>
                <a:latin typeface="Trebuchet MS" panose="020B0603020202020204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pic>
        <p:nvPicPr>
          <p:cNvPr id="30" name="Grafik 2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2178" y="513732"/>
            <a:ext cx="1588821" cy="929004"/>
          </a:xfrm>
          <a:prstGeom prst="rect">
            <a:avLst/>
          </a:prstGeom>
        </p:spPr>
      </p:pic>
      <p:sp>
        <p:nvSpPr>
          <p:cNvPr id="18" name="Gleichschenkliges Dreieck 17"/>
          <p:cNvSpPr/>
          <p:nvPr userDrawn="1"/>
        </p:nvSpPr>
        <p:spPr>
          <a:xfrm rot="10800000">
            <a:off x="11727473" y="-130019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Gleichschenkliges Dreieck 30"/>
          <p:cNvSpPr/>
          <p:nvPr userDrawn="1"/>
        </p:nvSpPr>
        <p:spPr>
          <a:xfrm rot="10800000" flipH="1" flipV="1">
            <a:off x="11726813" y="6959370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906ADEB5-F843-4CDB-B574-F42DA0D532E8}"/>
              </a:ext>
            </a:extLst>
          </p:cNvPr>
          <p:cNvSpPr txBox="1"/>
          <p:nvPr userDrawn="1"/>
        </p:nvSpPr>
        <p:spPr>
          <a:xfrm>
            <a:off x="11201400" y="6344268"/>
            <a:ext cx="645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F4B7BFB-76E6-4735-817B-9CA70012A5F0}" type="slidenum">
              <a:rPr lang="en-US" sz="1200" smtClean="0">
                <a:solidFill>
                  <a:schemeClr val="tx1"/>
                </a:solidFill>
              </a:rPr>
              <a:pPr algn="r"/>
              <a:t>‹Nr.›</a:t>
            </a:fld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Titel 1">
            <a:extLst>
              <a:ext uri="{FF2B5EF4-FFF2-40B4-BE49-F238E27FC236}">
                <a16:creationId xmlns:a16="http://schemas.microsoft.com/office/drawing/2014/main" id="{2231BD15-44B5-4EF8-A1BE-B1959E9F8F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513732"/>
            <a:ext cx="9469437" cy="607249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1000"/>
              </a:spcBef>
              <a:buNone/>
              <a:defRPr lang="de-DE" sz="3400" b="1" kern="1200" dirty="0">
                <a:solidFill>
                  <a:srgbClr val="910830"/>
                </a:solidFill>
                <a:latin typeface="Trebuchet MS" panose="020B0603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 noProof="0" dirty="0"/>
              <a:t>Slide Title</a:t>
            </a:r>
          </a:p>
        </p:txBody>
      </p:sp>
      <p:sp>
        <p:nvSpPr>
          <p:cNvPr id="35" name="Textplatzhalt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1184641"/>
            <a:ext cx="946943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marL="0" indent="0">
              <a:buNone/>
              <a:defRPr lang="en-US" sz="2000" baseline="0" dirty="0">
                <a:solidFill>
                  <a:srgbClr val="595959"/>
                </a:solidFill>
                <a:latin typeface="Trebuchet MS" panose="020B0603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 dirty="0"/>
              <a:t>Action Title</a:t>
            </a:r>
          </a:p>
        </p:txBody>
      </p:sp>
    </p:spTree>
    <p:extLst>
      <p:ext uri="{BB962C8B-B14F-4D97-AF65-F5344CB8AC3E}">
        <p14:creationId xmlns:p14="http://schemas.microsoft.com/office/powerpoint/2010/main" val="167681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94">
          <p15:clr>
            <a:srgbClr val="FBAE40"/>
          </p15:clr>
        </p15:guide>
        <p15:guide id="2" pos="302">
          <p15:clr>
            <a:srgbClr val="FBAE40"/>
          </p15:clr>
        </p15:guide>
        <p15:guide id="3" orient="horz" pos="3838">
          <p15:clr>
            <a:srgbClr val="FBAE40"/>
          </p15:clr>
        </p15:guide>
        <p15:guide id="4" pos="4543">
          <p15:clr>
            <a:srgbClr val="FBAE40"/>
          </p15:clr>
        </p15:guide>
        <p15:guide id="5" pos="7423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Thre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2">
            <a:extLst>
              <a:ext uri="{FF2B5EF4-FFF2-40B4-BE49-F238E27FC236}">
                <a16:creationId xmlns:a16="http://schemas.microsoft.com/office/drawing/2014/main" id="{9EAF5593-3195-1641-B210-037F92256F3F}"/>
              </a:ext>
            </a:extLst>
          </p:cNvPr>
          <p:cNvCxnSpPr>
            <a:cxnSpLocks/>
          </p:cNvCxnSpPr>
          <p:nvPr userDrawn="1"/>
        </p:nvCxnSpPr>
        <p:spPr>
          <a:xfrm flipH="1">
            <a:off x="4160046" y="1736725"/>
            <a:ext cx="3821" cy="4212789"/>
          </a:xfrm>
          <a:prstGeom prst="line">
            <a:avLst/>
          </a:prstGeom>
          <a:ln w="12700">
            <a:solidFill>
              <a:srgbClr val="9108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7">
            <a:extLst>
              <a:ext uri="{FF2B5EF4-FFF2-40B4-BE49-F238E27FC236}">
                <a16:creationId xmlns:a16="http://schemas.microsoft.com/office/drawing/2014/main" id="{191A8587-6770-904F-A2FB-EB3C193A7491}"/>
              </a:ext>
            </a:extLst>
          </p:cNvPr>
          <p:cNvCxnSpPr>
            <a:cxnSpLocks/>
          </p:cNvCxnSpPr>
          <p:nvPr userDrawn="1"/>
        </p:nvCxnSpPr>
        <p:spPr>
          <a:xfrm flipV="1">
            <a:off x="8103907" y="1736726"/>
            <a:ext cx="0" cy="4212788"/>
          </a:xfrm>
          <a:prstGeom prst="line">
            <a:avLst/>
          </a:prstGeom>
          <a:ln w="12700">
            <a:solidFill>
              <a:srgbClr val="9108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4907497" y="1954078"/>
            <a:ext cx="2437432" cy="3323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lvl1pPr marL="0" indent="0" algn="ctr">
              <a:buNone/>
              <a:defRPr lang="en-US" sz="2400" b="1" dirty="0">
                <a:solidFill>
                  <a:srgbClr val="595959"/>
                </a:solidFill>
                <a:latin typeface="Trebuchet MS" panose="020B0603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 dirty="0"/>
              <a:t>Item 2</a:t>
            </a:r>
          </a:p>
        </p:txBody>
      </p:sp>
      <p:sp>
        <p:nvSpPr>
          <p:cNvPr id="23" name="Textplatzhalt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8764777" y="1954078"/>
            <a:ext cx="2437432" cy="3323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lvl1pPr marL="0" indent="0" algn="ctr">
              <a:buNone/>
              <a:defRPr lang="en-US" sz="2400" b="1" baseline="0" dirty="0">
                <a:solidFill>
                  <a:srgbClr val="595959"/>
                </a:solidFill>
                <a:latin typeface="Trebuchet MS" panose="020B0603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 dirty="0"/>
              <a:t>Item 3</a:t>
            </a:r>
          </a:p>
        </p:txBody>
      </p:sp>
      <p:sp>
        <p:nvSpPr>
          <p:cNvPr id="24" name="Textplatzhalter 18"/>
          <p:cNvSpPr>
            <a:spLocks noGrp="1"/>
          </p:cNvSpPr>
          <p:nvPr>
            <p:ph type="body" sz="quarter" idx="18" hasCustomPrompt="1"/>
          </p:nvPr>
        </p:nvSpPr>
        <p:spPr>
          <a:xfrm>
            <a:off x="941873" y="1954078"/>
            <a:ext cx="2437432" cy="3323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lvl1pPr marL="0" indent="0" algn="ctr">
              <a:buNone/>
              <a:defRPr lang="en-US" sz="2400" b="1" dirty="0">
                <a:solidFill>
                  <a:srgbClr val="595959"/>
                </a:solidFill>
                <a:latin typeface="Trebuchet MS" panose="020B0603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 dirty="0"/>
              <a:t>Item 1</a:t>
            </a:r>
          </a:p>
        </p:txBody>
      </p:sp>
      <p:sp>
        <p:nvSpPr>
          <p:cNvPr id="19" name="Gleichschenkliges Dreieck 18"/>
          <p:cNvSpPr/>
          <p:nvPr userDrawn="1"/>
        </p:nvSpPr>
        <p:spPr>
          <a:xfrm rot="10800000">
            <a:off x="426719" y="-130019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Gleichschenkliges Dreieck 19"/>
          <p:cNvSpPr/>
          <p:nvPr userDrawn="1"/>
        </p:nvSpPr>
        <p:spPr>
          <a:xfrm rot="10800000" flipH="1" flipV="1">
            <a:off x="426059" y="6943494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Gleichschenkliges Dreieck 20"/>
          <p:cNvSpPr/>
          <p:nvPr userDrawn="1"/>
        </p:nvSpPr>
        <p:spPr>
          <a:xfrm rot="10800000">
            <a:off x="2118891" y="-122441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Gleichschenkliges Dreieck 24"/>
          <p:cNvSpPr/>
          <p:nvPr userDrawn="1"/>
        </p:nvSpPr>
        <p:spPr>
          <a:xfrm rot="10800000" flipH="1" flipV="1">
            <a:off x="2118891" y="6943494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Gleichschenkliges Dreieck 25"/>
          <p:cNvSpPr/>
          <p:nvPr userDrawn="1"/>
        </p:nvSpPr>
        <p:spPr>
          <a:xfrm rot="10800000">
            <a:off x="4091993" y="-130018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Gleichschenkliges Dreieck 30"/>
          <p:cNvSpPr/>
          <p:nvPr userDrawn="1"/>
        </p:nvSpPr>
        <p:spPr>
          <a:xfrm rot="10800000" flipH="1" flipV="1">
            <a:off x="4099107" y="6943494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Gleichschenkliges Dreieck 31"/>
          <p:cNvSpPr/>
          <p:nvPr userDrawn="1"/>
        </p:nvSpPr>
        <p:spPr>
          <a:xfrm rot="10800000">
            <a:off x="6075868" y="-130019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Gleichschenkliges Dreieck 32"/>
          <p:cNvSpPr/>
          <p:nvPr userDrawn="1"/>
        </p:nvSpPr>
        <p:spPr>
          <a:xfrm rot="10800000" flipH="1" flipV="1">
            <a:off x="6079887" y="6943494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Gleichschenkliges Dreieck 33"/>
          <p:cNvSpPr/>
          <p:nvPr userDrawn="1"/>
        </p:nvSpPr>
        <p:spPr>
          <a:xfrm rot="10800000">
            <a:off x="8061536" y="-130019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Gleichschenkliges Dreieck 34"/>
          <p:cNvSpPr/>
          <p:nvPr userDrawn="1"/>
        </p:nvSpPr>
        <p:spPr>
          <a:xfrm rot="10800000" flipH="1" flipV="1">
            <a:off x="8060666" y="6943494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Gleichschenkliges Dreieck 35"/>
          <p:cNvSpPr/>
          <p:nvPr userDrawn="1"/>
        </p:nvSpPr>
        <p:spPr>
          <a:xfrm rot="10800000">
            <a:off x="9921192" y="-130020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Gleichschenkliges Dreieck 36"/>
          <p:cNvSpPr/>
          <p:nvPr userDrawn="1"/>
        </p:nvSpPr>
        <p:spPr>
          <a:xfrm rot="10800000" flipH="1" flipV="1">
            <a:off x="9933444" y="6943494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Gleichschenkliges Dreieck 39"/>
          <p:cNvSpPr/>
          <p:nvPr userDrawn="1"/>
        </p:nvSpPr>
        <p:spPr>
          <a:xfrm rot="5400000">
            <a:off x="-134766" y="1698569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Gleichschenkliges Dreieck 40"/>
          <p:cNvSpPr/>
          <p:nvPr userDrawn="1"/>
        </p:nvSpPr>
        <p:spPr>
          <a:xfrm rot="16200000" flipH="1">
            <a:off x="12291623" y="1697250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480026" y="2600366"/>
            <a:ext cx="3420000" cy="3476215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000">
                <a:solidFill>
                  <a:srgbClr val="595959"/>
                </a:solidFill>
                <a:latin typeface="Trebuchet MS" panose="020B060302020202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noProof="0" dirty="0" err="1"/>
              <a:t>Formatvorlagen</a:t>
            </a:r>
            <a:r>
              <a:rPr lang="en-US" noProof="0" dirty="0"/>
              <a:t> des </a:t>
            </a:r>
            <a:r>
              <a:rPr lang="en-US" noProof="0" dirty="0" err="1"/>
              <a:t>Textmasters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4423887" y="2600366"/>
            <a:ext cx="3420000" cy="3476215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000">
                <a:solidFill>
                  <a:srgbClr val="595959"/>
                </a:solidFill>
                <a:latin typeface="Trebuchet MS" panose="020B060302020202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noProof="0" dirty="0" err="1"/>
              <a:t>Formatvorlagen</a:t>
            </a:r>
            <a:r>
              <a:rPr lang="en-US" noProof="0" dirty="0"/>
              <a:t> des </a:t>
            </a:r>
            <a:r>
              <a:rPr lang="en-US" noProof="0" dirty="0" err="1"/>
              <a:t>Textmasters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8363925" y="2609483"/>
            <a:ext cx="3420000" cy="3469185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000">
                <a:solidFill>
                  <a:srgbClr val="595959"/>
                </a:solidFill>
                <a:latin typeface="Trebuchet MS" panose="020B060302020202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noProof="0" dirty="0" err="1"/>
              <a:t>Formatvorlagen</a:t>
            </a:r>
            <a:r>
              <a:rPr lang="en-US" noProof="0" dirty="0"/>
              <a:t> des </a:t>
            </a:r>
            <a:r>
              <a:rPr lang="en-US" noProof="0" dirty="0" err="1"/>
              <a:t>Textmasters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42" name="Gleichschenkliges Dreieck 41"/>
          <p:cNvSpPr/>
          <p:nvPr userDrawn="1"/>
        </p:nvSpPr>
        <p:spPr>
          <a:xfrm rot="10800000">
            <a:off x="11726724" y="-118191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Gleichschenkliges Dreieck 45"/>
          <p:cNvSpPr/>
          <p:nvPr userDrawn="1"/>
        </p:nvSpPr>
        <p:spPr>
          <a:xfrm rot="10800000" flipH="1" flipV="1">
            <a:off x="11733000" y="6943494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52" name="Grafik 5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2178" y="513732"/>
            <a:ext cx="1588821" cy="929004"/>
          </a:xfrm>
          <a:prstGeom prst="rect">
            <a:avLst/>
          </a:prstGeom>
        </p:spPr>
      </p:pic>
      <p:sp>
        <p:nvSpPr>
          <p:cNvPr id="49" name="Gleichschenkliges Dreieck 48">
            <a:extLst>
              <a:ext uri="{FF2B5EF4-FFF2-40B4-BE49-F238E27FC236}">
                <a16:creationId xmlns:a16="http://schemas.microsoft.com/office/drawing/2014/main" id="{1C3CDF8B-6DD3-4349-A3A4-2DF0E5939DAF}"/>
              </a:ext>
            </a:extLst>
          </p:cNvPr>
          <p:cNvSpPr/>
          <p:nvPr userDrawn="1"/>
        </p:nvSpPr>
        <p:spPr>
          <a:xfrm rot="5400000">
            <a:off x="-168666" y="6064445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Gleichschenkliges Dreieck 50">
            <a:extLst>
              <a:ext uri="{FF2B5EF4-FFF2-40B4-BE49-F238E27FC236}">
                <a16:creationId xmlns:a16="http://schemas.microsoft.com/office/drawing/2014/main" id="{9C71B614-39C3-4236-9E66-88E315C25248}"/>
              </a:ext>
            </a:extLst>
          </p:cNvPr>
          <p:cNvSpPr/>
          <p:nvPr userDrawn="1"/>
        </p:nvSpPr>
        <p:spPr>
          <a:xfrm rot="16200000" flipH="1">
            <a:off x="12257723" y="6063126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4288E648-6420-40CA-BF4D-73BD86D56D14}"/>
              </a:ext>
            </a:extLst>
          </p:cNvPr>
          <p:cNvSpPr txBox="1"/>
          <p:nvPr userDrawn="1"/>
        </p:nvSpPr>
        <p:spPr>
          <a:xfrm>
            <a:off x="11201400" y="6344268"/>
            <a:ext cx="645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F4B7BFB-76E6-4735-817B-9CA70012A5F0}" type="slidenum">
              <a:rPr lang="en-US" sz="1200" smtClean="0">
                <a:solidFill>
                  <a:schemeClr val="tx1"/>
                </a:solidFill>
              </a:rPr>
              <a:pPr algn="r"/>
              <a:t>‹Nr.›</a:t>
            </a:fld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8" name="Titel 1">
            <a:extLst>
              <a:ext uri="{FF2B5EF4-FFF2-40B4-BE49-F238E27FC236}">
                <a16:creationId xmlns:a16="http://schemas.microsoft.com/office/drawing/2014/main" id="{2231BD15-44B5-4EF8-A1BE-B1959E9F8F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513732"/>
            <a:ext cx="9469437" cy="607249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1000"/>
              </a:spcBef>
              <a:buNone/>
              <a:defRPr lang="de-DE" sz="3400" b="1" kern="1200" dirty="0">
                <a:solidFill>
                  <a:srgbClr val="910830"/>
                </a:solidFill>
                <a:latin typeface="Trebuchet MS" panose="020B0603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 noProof="0" dirty="0"/>
              <a:t>Slide Title</a:t>
            </a:r>
          </a:p>
        </p:txBody>
      </p:sp>
      <p:sp>
        <p:nvSpPr>
          <p:cNvPr id="39" name="Textplatzhalt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1184641"/>
            <a:ext cx="946943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marL="0" indent="0">
              <a:buNone/>
              <a:defRPr lang="en-US" sz="2000" baseline="0" dirty="0">
                <a:solidFill>
                  <a:srgbClr val="595959"/>
                </a:solidFill>
                <a:latin typeface="Trebuchet MS" panose="020B0603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 dirty="0"/>
              <a:t>Action Title</a:t>
            </a:r>
          </a:p>
        </p:txBody>
      </p:sp>
    </p:spTree>
    <p:extLst>
      <p:ext uri="{BB962C8B-B14F-4D97-AF65-F5344CB8AC3E}">
        <p14:creationId xmlns:p14="http://schemas.microsoft.com/office/powerpoint/2010/main" val="1347916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94">
          <p15:clr>
            <a:srgbClr val="FBAE40"/>
          </p15:clr>
        </p15:guide>
        <p15:guide id="2" pos="302">
          <p15:clr>
            <a:srgbClr val="FBAE40"/>
          </p15:clr>
        </p15:guide>
        <p15:guide id="3" pos="6289">
          <p15:clr>
            <a:srgbClr val="FBAE40"/>
          </p15:clr>
        </p15:guide>
        <p15:guide id="4" pos="3863">
          <p15:clr>
            <a:srgbClr val="FBAE40"/>
          </p15:clr>
        </p15:guide>
        <p15:guide id="5" pos="2615">
          <p15:clr>
            <a:srgbClr val="FBAE40"/>
          </p15:clr>
        </p15:guide>
        <p15:guide id="6" pos="5110">
          <p15:clr>
            <a:srgbClr val="FBAE40"/>
          </p15:clr>
        </p15:guide>
        <p15:guide id="7" pos="1368">
          <p15:clr>
            <a:srgbClr val="FBAE40"/>
          </p15:clr>
        </p15:guide>
        <p15:guide id="8" orient="horz" pos="3657">
          <p15:clr>
            <a:srgbClr val="FBAE40"/>
          </p15:clr>
        </p15:guide>
        <p15:guide id="9" pos="7423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card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>
            <a:extLst>
              <a:ext uri="{FF2B5EF4-FFF2-40B4-BE49-F238E27FC236}">
                <a16:creationId xmlns:a16="http://schemas.microsoft.com/office/drawing/2014/main" id="{87F2167E-0E89-4697-8C60-F05717EF8083}"/>
              </a:ext>
            </a:extLst>
          </p:cNvPr>
          <p:cNvSpPr/>
          <p:nvPr userDrawn="1"/>
        </p:nvSpPr>
        <p:spPr>
          <a:xfrm rot="16200000">
            <a:off x="2667000" y="-2667000"/>
            <a:ext cx="6858000" cy="12192000"/>
          </a:xfrm>
          <a:prstGeom prst="rect">
            <a:avLst/>
          </a:prstGeom>
          <a:gradFill>
            <a:gsLst>
              <a:gs pos="0">
                <a:srgbClr val="910830"/>
              </a:gs>
              <a:gs pos="100000">
                <a:srgbClr val="521623"/>
              </a:gs>
            </a:gsLst>
            <a:lin ang="16200000" scaled="0"/>
          </a:gradFill>
          <a:effectLst>
            <a:outerShdw blurRad="381000" sx="105000" sy="105000" algn="ctr" rotWithShape="0">
              <a:prstClr val="black">
                <a:alpha val="6000"/>
              </a:prstClr>
            </a:outerShdw>
          </a:effectLst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hteck 7"/>
          <p:cNvSpPr/>
          <p:nvPr userDrawn="1"/>
        </p:nvSpPr>
        <p:spPr>
          <a:xfrm rot="16200000">
            <a:off x="3480871" y="-1011265"/>
            <a:ext cx="5230257" cy="8880530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546100" dist="469900" dir="2700000" sx="96000" sy="96000" algn="tl" rotWithShape="0">
              <a:prstClr val="black">
                <a:alpha val="3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platzhalt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221524" y="3743096"/>
            <a:ext cx="5302553" cy="440727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>
              <a:lnSpc>
                <a:spcPct val="100000"/>
              </a:lnSpc>
              <a:buNone/>
              <a:defRPr lang="de-DE" sz="2800" b="1" kern="1200" baseline="0" dirty="0" smtClean="0">
                <a:solidFill>
                  <a:srgbClr val="910830"/>
                </a:solidFill>
                <a:latin typeface="Trebuchet MS" panose="020B0603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12" name="Textplatzhalt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2221525" y="4440560"/>
            <a:ext cx="5302553" cy="1417315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>
              <a:lnSpc>
                <a:spcPts val="1600"/>
              </a:lnSpc>
              <a:buNone/>
              <a:defRPr lang="de-DE" sz="1600" b="0" kern="1200" baseline="0" dirty="0" smtClean="0">
                <a:solidFill>
                  <a:srgbClr val="595959"/>
                </a:solidFill>
                <a:latin typeface="Trebuchet MS" panose="020B0603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err="1"/>
              <a:t>Contact</a:t>
            </a:r>
            <a:r>
              <a:rPr lang="de-DE" dirty="0"/>
              <a:t> Details</a:t>
            </a:r>
          </a:p>
          <a:p>
            <a:pPr lvl="0"/>
            <a:r>
              <a:rPr lang="de-DE" dirty="0" err="1"/>
              <a:t>Address</a:t>
            </a:r>
            <a:r>
              <a:rPr lang="de-DE" dirty="0"/>
              <a:t> 1</a:t>
            </a:r>
          </a:p>
          <a:p>
            <a:pPr lvl="0"/>
            <a:r>
              <a:rPr lang="de-DE" dirty="0" err="1"/>
              <a:t>Address</a:t>
            </a:r>
            <a:r>
              <a:rPr lang="de-DE" dirty="0"/>
              <a:t> 2</a:t>
            </a:r>
          </a:p>
          <a:p>
            <a:pPr lvl="0"/>
            <a:r>
              <a:rPr lang="de-DE" dirty="0" err="1"/>
              <a:t>Address</a:t>
            </a:r>
            <a:r>
              <a:rPr lang="de-DE" dirty="0"/>
              <a:t> 3</a:t>
            </a:r>
            <a:endParaRPr lang="en-US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253" y="1271282"/>
            <a:ext cx="2948825" cy="172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747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e_Pictur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2"/>
          <p:cNvSpPr>
            <a:spLocks noGrp="1"/>
          </p:cNvSpPr>
          <p:nvPr>
            <p:ph type="pic" sz="quarter" idx="17"/>
          </p:nvPr>
        </p:nvSpPr>
        <p:spPr>
          <a:xfrm>
            <a:off x="479425" y="1737172"/>
            <a:ext cx="11304588" cy="4346128"/>
          </a:xfrm>
          <a:prstGeom prst="rect">
            <a:avLst/>
          </a:prstGeom>
          <a:effectLst/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en-US" sz="2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22" name="Gleichschenkliges Dreieck 21"/>
          <p:cNvSpPr/>
          <p:nvPr userDrawn="1"/>
        </p:nvSpPr>
        <p:spPr>
          <a:xfrm rot="5400000">
            <a:off x="-134766" y="1708013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Gleichschenkliges Dreieck 22"/>
          <p:cNvSpPr/>
          <p:nvPr userDrawn="1"/>
        </p:nvSpPr>
        <p:spPr>
          <a:xfrm rot="16200000" flipH="1">
            <a:off x="12291623" y="1706694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Gleichschenkliges Dreieck 23"/>
          <p:cNvSpPr/>
          <p:nvPr userDrawn="1"/>
        </p:nvSpPr>
        <p:spPr>
          <a:xfrm rot="5400000">
            <a:off x="-134766" y="6059102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Gleichschenkliges Dreieck 24"/>
          <p:cNvSpPr/>
          <p:nvPr userDrawn="1"/>
        </p:nvSpPr>
        <p:spPr>
          <a:xfrm rot="16200000" flipH="1">
            <a:off x="12291623" y="6057783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Gleichschenkliges Dreieck 25"/>
          <p:cNvSpPr/>
          <p:nvPr userDrawn="1"/>
        </p:nvSpPr>
        <p:spPr>
          <a:xfrm rot="10800000">
            <a:off x="426719" y="-130019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Gleichschenkliges Dreieck 26"/>
          <p:cNvSpPr/>
          <p:nvPr userDrawn="1"/>
        </p:nvSpPr>
        <p:spPr>
          <a:xfrm rot="10800000" flipH="1" flipV="1">
            <a:off x="426059" y="6959370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Gleichschenkliges Dreieck 27"/>
          <p:cNvSpPr/>
          <p:nvPr userDrawn="1"/>
        </p:nvSpPr>
        <p:spPr>
          <a:xfrm rot="10800000">
            <a:off x="7157353" y="-130019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Gleichschenkliges Dreieck 28"/>
          <p:cNvSpPr/>
          <p:nvPr userDrawn="1"/>
        </p:nvSpPr>
        <p:spPr>
          <a:xfrm rot="10800000" flipH="1" flipV="1">
            <a:off x="7156693" y="6959370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9" name="Gerader Verbinder 18"/>
          <p:cNvCxnSpPr/>
          <p:nvPr userDrawn="1"/>
        </p:nvCxnSpPr>
        <p:spPr>
          <a:xfrm flipV="1">
            <a:off x="479425" y="6294664"/>
            <a:ext cx="11293474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Grafik 2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2178" y="513732"/>
            <a:ext cx="1588821" cy="929004"/>
          </a:xfrm>
          <a:prstGeom prst="rect">
            <a:avLst/>
          </a:prstGeom>
        </p:spPr>
      </p:pic>
      <p:sp>
        <p:nvSpPr>
          <p:cNvPr id="16" name="Gleichschenkliges Dreieck 15"/>
          <p:cNvSpPr/>
          <p:nvPr userDrawn="1"/>
        </p:nvSpPr>
        <p:spPr>
          <a:xfrm rot="10800000">
            <a:off x="11727473" y="-130019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Gleichschenkliges Dreieck 19"/>
          <p:cNvSpPr/>
          <p:nvPr userDrawn="1"/>
        </p:nvSpPr>
        <p:spPr>
          <a:xfrm rot="10800000" flipH="1" flipV="1">
            <a:off x="11726813" y="6959370"/>
            <a:ext cx="108000" cy="72000"/>
          </a:xfrm>
          <a:prstGeom prst="triangle">
            <a:avLst/>
          </a:prstGeom>
          <a:gradFill flip="none" rotWithShape="1">
            <a:gsLst>
              <a:gs pos="4000">
                <a:srgbClr val="910830"/>
              </a:gs>
              <a:gs pos="100000">
                <a:srgbClr val="521623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9DD00118-49C7-41F7-839F-1F2A9F350BE5}"/>
              </a:ext>
            </a:extLst>
          </p:cNvPr>
          <p:cNvSpPr txBox="1"/>
          <p:nvPr userDrawn="1"/>
        </p:nvSpPr>
        <p:spPr>
          <a:xfrm>
            <a:off x="11201400" y="6344268"/>
            <a:ext cx="645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F4B7BFB-76E6-4735-817B-9CA70012A5F0}" type="slidenum">
              <a:rPr lang="en-US" sz="1200" smtClean="0">
                <a:solidFill>
                  <a:schemeClr val="tx1"/>
                </a:solidFill>
              </a:rPr>
              <a:pPr algn="r"/>
              <a:t>‹Nr.›</a:t>
            </a:fld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Titel 1">
            <a:extLst>
              <a:ext uri="{FF2B5EF4-FFF2-40B4-BE49-F238E27FC236}">
                <a16:creationId xmlns:a16="http://schemas.microsoft.com/office/drawing/2014/main" id="{2231BD15-44B5-4EF8-A1BE-B1959E9F8F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513732"/>
            <a:ext cx="9469437" cy="607249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1000"/>
              </a:spcBef>
              <a:buNone/>
              <a:defRPr lang="de-DE" sz="3400" b="1" kern="1200" dirty="0">
                <a:solidFill>
                  <a:srgbClr val="910830"/>
                </a:solidFill>
                <a:latin typeface="Trebuchet MS" panose="020B0603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 noProof="0" dirty="0"/>
              <a:t>Slide Title</a:t>
            </a:r>
          </a:p>
        </p:txBody>
      </p:sp>
      <p:sp>
        <p:nvSpPr>
          <p:cNvPr id="32" name="Textplatzhalt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1184641"/>
            <a:ext cx="946943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marL="0" indent="0">
              <a:buNone/>
              <a:defRPr lang="en-US" sz="2000" baseline="0" dirty="0">
                <a:solidFill>
                  <a:srgbClr val="595959"/>
                </a:solidFill>
                <a:latin typeface="Trebuchet MS" panose="020B0603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 dirty="0"/>
              <a:t>Action Title</a:t>
            </a:r>
          </a:p>
        </p:txBody>
      </p:sp>
    </p:spTree>
    <p:extLst>
      <p:ext uri="{BB962C8B-B14F-4D97-AF65-F5344CB8AC3E}">
        <p14:creationId xmlns:p14="http://schemas.microsoft.com/office/powerpoint/2010/main" val="5915959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94">
          <p15:clr>
            <a:srgbClr val="FBAE40"/>
          </p15:clr>
        </p15:guide>
        <p15:guide id="2" pos="302">
          <p15:clr>
            <a:srgbClr val="FBAE40"/>
          </p15:clr>
        </p15:guide>
        <p15:guide id="3" pos="4543">
          <p15:clr>
            <a:srgbClr val="FBAE40"/>
          </p15:clr>
        </p15:guide>
        <p15:guide id="4" orient="horz" pos="3838">
          <p15:clr>
            <a:srgbClr val="FBAE40"/>
          </p15:clr>
        </p15:guide>
        <p15:guide id="5" pos="742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r Verbinder 7"/>
          <p:cNvCxnSpPr/>
          <p:nvPr userDrawn="1"/>
        </p:nvCxnSpPr>
        <p:spPr>
          <a:xfrm flipV="1">
            <a:off x="479425" y="6294664"/>
            <a:ext cx="11293474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platzhalter 22"/>
          <p:cNvSpPr txBox="1">
            <a:spLocks/>
          </p:cNvSpPr>
          <p:nvPr userDrawn="1"/>
        </p:nvSpPr>
        <p:spPr>
          <a:xfrm>
            <a:off x="479425" y="6400423"/>
            <a:ext cx="4318206" cy="219825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baseline="0" noProof="0" dirty="0">
                <a:solidFill>
                  <a:srgbClr val="595959"/>
                </a:solidFill>
              </a:rPr>
              <a:t>Name</a:t>
            </a:r>
            <a:r>
              <a:rPr lang="en-US" b="1" noProof="0" dirty="0">
                <a:solidFill>
                  <a:srgbClr val="595959"/>
                </a:solidFill>
              </a:rPr>
              <a:t>| </a:t>
            </a:r>
            <a:r>
              <a:rPr lang="en-US" b="0" noProof="0" dirty="0">
                <a:solidFill>
                  <a:srgbClr val="595959"/>
                </a:solidFill>
              </a:rPr>
              <a:t>Presentation Short Title (optional) </a:t>
            </a:r>
          </a:p>
        </p:txBody>
      </p:sp>
    </p:spTree>
    <p:extLst>
      <p:ext uri="{BB962C8B-B14F-4D97-AF65-F5344CB8AC3E}">
        <p14:creationId xmlns:p14="http://schemas.microsoft.com/office/powerpoint/2010/main" val="3324310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96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F2EC26-646C-47B8-8E6E-46D3D045D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265780A-6E2A-4608-9936-03FB49039C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A5F4AB9-9C2C-4FFA-AC02-C1D37939A80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712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7C87C35-ED7A-4CFE-9DC5-5D22D40284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8D70601-5D07-4088-B64C-4D8D95836AC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38161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RCIS">
      <a:dk1>
        <a:srgbClr val="5E5E5D"/>
      </a:dk1>
      <a:lt1>
        <a:srgbClr val="FFFFFF"/>
      </a:lt1>
      <a:dk2>
        <a:srgbClr val="910830"/>
      </a:dk2>
      <a:lt2>
        <a:srgbClr val="FFFFFF"/>
      </a:lt2>
      <a:accent1>
        <a:srgbClr val="910830"/>
      </a:accent1>
      <a:accent2>
        <a:srgbClr val="5E5E5D"/>
      </a:accent2>
      <a:accent3>
        <a:srgbClr val="8797A3"/>
      </a:accent3>
      <a:accent4>
        <a:srgbClr val="143164"/>
      </a:accent4>
      <a:accent5>
        <a:srgbClr val="87BF2A"/>
      </a:accent5>
      <a:accent6>
        <a:srgbClr val="E77C12"/>
      </a:accent6>
      <a:hlink>
        <a:srgbClr val="910830"/>
      </a:hlink>
      <a:folHlink>
        <a:srgbClr val="5E5E5D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Breitbild</PresentationFormat>
  <Paragraphs>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Wingdings</vt:lpstr>
      <vt:lpstr>1_Office Theme</vt:lpstr>
      <vt:lpstr>PowerPoint-Präsentation</vt:lpstr>
      <vt:lpstr>PowerPoint-Präsentation</vt:lpstr>
      <vt:lpstr>PowerPoint-Präsentation</vt:lpstr>
    </vt:vector>
  </TitlesOfParts>
  <Company>WWU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Hoffmeister, Benedikt;Simeon Brüggenjürgen (Uni Münster)</dc:creator>
  <cp:lastModifiedBy>Stein, Armin</cp:lastModifiedBy>
  <cp:revision>420</cp:revision>
  <dcterms:created xsi:type="dcterms:W3CDTF">2018-10-31T15:13:04Z</dcterms:created>
  <dcterms:modified xsi:type="dcterms:W3CDTF">2020-11-26T14:18:48Z</dcterms:modified>
</cp:coreProperties>
</file>